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71" autoAdjust="0"/>
  </p:normalViewPr>
  <p:slideViewPr>
    <p:cSldViewPr>
      <p:cViewPr>
        <p:scale>
          <a:sx n="76" d="100"/>
          <a:sy n="76" d="100"/>
        </p:scale>
        <p:origin x="-894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2313-B1AD-496B-8E67-38AFC2DF3514}" type="datetimeFigureOut">
              <a:rPr lang="da-DK" smtClean="0"/>
              <a:t>17-12-2012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61A74-C9C0-4655-9467-F4F1C7D8DC4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1347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85AD-FF2C-4AA6-9592-AFE111A549B7}" type="datetimeFigureOut">
              <a:rPr lang="da-DK" smtClean="0"/>
              <a:t>17-12-2012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E9-CB4D-40F3-BB1D-9B72650ED5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40202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85AD-FF2C-4AA6-9592-AFE111A549B7}" type="datetimeFigureOut">
              <a:rPr lang="da-DK" smtClean="0"/>
              <a:t>17-12-2012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E9-CB4D-40F3-BB1D-9B72650ED5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53688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85AD-FF2C-4AA6-9592-AFE111A549B7}" type="datetimeFigureOut">
              <a:rPr lang="da-DK" smtClean="0"/>
              <a:t>17-12-2012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E9-CB4D-40F3-BB1D-9B72650ED5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7367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85AD-FF2C-4AA6-9592-AFE111A549B7}" type="datetimeFigureOut">
              <a:rPr lang="da-DK" smtClean="0"/>
              <a:t>17-12-2012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E9-CB4D-40F3-BB1D-9B72650ED5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02787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85AD-FF2C-4AA6-9592-AFE111A549B7}" type="datetimeFigureOut">
              <a:rPr lang="da-DK" smtClean="0"/>
              <a:t>17-12-2012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E9-CB4D-40F3-BB1D-9B72650ED5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66471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85AD-FF2C-4AA6-9592-AFE111A549B7}" type="datetimeFigureOut">
              <a:rPr lang="da-DK" smtClean="0"/>
              <a:t>17-12-2012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E9-CB4D-40F3-BB1D-9B72650ED5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3638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85AD-FF2C-4AA6-9592-AFE111A549B7}" type="datetimeFigureOut">
              <a:rPr lang="da-DK" smtClean="0"/>
              <a:t>17-12-2012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E9-CB4D-40F3-BB1D-9B72650ED5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12757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85AD-FF2C-4AA6-9592-AFE111A549B7}" type="datetimeFigureOut">
              <a:rPr lang="da-DK" smtClean="0"/>
              <a:t>17-12-2012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E9-CB4D-40F3-BB1D-9B72650ED5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4069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85AD-FF2C-4AA6-9592-AFE111A549B7}" type="datetimeFigureOut">
              <a:rPr lang="da-DK" smtClean="0"/>
              <a:t>17-12-2012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E9-CB4D-40F3-BB1D-9B72650ED5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73151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85AD-FF2C-4AA6-9592-AFE111A549B7}" type="datetimeFigureOut">
              <a:rPr lang="da-DK" smtClean="0"/>
              <a:t>17-12-2012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E9-CB4D-40F3-BB1D-9B72650ED5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6172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85AD-FF2C-4AA6-9592-AFE111A549B7}" type="datetimeFigureOut">
              <a:rPr lang="da-DK" smtClean="0"/>
              <a:t>17-12-2012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E9-CB4D-40F3-BB1D-9B72650ED5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933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C85AD-FF2C-4AA6-9592-AFE111A549B7}" type="datetimeFigureOut">
              <a:rPr lang="da-DK" smtClean="0"/>
              <a:t>17-12-2012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5EBE9-CB4D-40F3-BB1D-9B72650ED5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73386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740352" y="274638"/>
            <a:ext cx="946448" cy="562074"/>
          </a:xfrm>
        </p:spPr>
        <p:txBody>
          <a:bodyPr>
            <a:normAutofit/>
          </a:bodyPr>
          <a:lstStyle/>
          <a:p>
            <a:r>
              <a:rPr lang="da-DK" sz="1800" dirty="0" smtClean="0"/>
              <a:t>1 af 2 </a:t>
            </a:r>
            <a:endParaRPr lang="da-DK" sz="1800" dirty="0"/>
          </a:p>
        </p:txBody>
      </p:sp>
      <p:sp>
        <p:nvSpPr>
          <p:cNvPr id="5" name="Pladsholder til indhold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a-DK" dirty="0"/>
          </a:p>
        </p:txBody>
      </p:sp>
      <p:sp>
        <p:nvSpPr>
          <p:cNvPr id="6" name="Pladsholder til indhold 5"/>
          <p:cNvSpPr>
            <a:spLocks noGrp="1"/>
          </p:cNvSpPr>
          <p:nvPr>
            <p:ph sz="half" idx="2"/>
          </p:nvPr>
        </p:nvSpPr>
        <p:spPr>
          <a:xfrm>
            <a:off x="4648200" y="3573016"/>
            <a:ext cx="4038600" cy="30649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1800" dirty="0" err="1"/>
              <a:t>Bim</a:t>
            </a:r>
            <a:r>
              <a:rPr lang="da-DK" sz="1800" dirty="0"/>
              <a:t> </a:t>
            </a:r>
            <a:r>
              <a:rPr lang="da-DK" sz="1800" dirty="0" err="1"/>
              <a:t>bam</a:t>
            </a:r>
            <a:r>
              <a:rPr lang="da-DK" sz="1800" dirty="0"/>
              <a:t> </a:t>
            </a:r>
            <a:r>
              <a:rPr lang="da-DK" sz="1800" dirty="0" err="1"/>
              <a:t>busse</a:t>
            </a:r>
            <a:r>
              <a:rPr lang="da-DK" sz="1800" dirty="0"/>
              <a:t>, jeg er en haletudse</a:t>
            </a:r>
            <a:br>
              <a:rPr lang="da-DK" sz="1800" dirty="0"/>
            </a:br>
            <a:r>
              <a:rPr lang="da-DK" sz="1800" dirty="0"/>
              <a:t>Det eneste jeg drømmer om</a:t>
            </a:r>
            <a:br>
              <a:rPr lang="da-DK" sz="1800" dirty="0"/>
            </a:br>
            <a:r>
              <a:rPr lang="da-DK" sz="1800" dirty="0"/>
              <a:t>Det er at blive smuk og skøn</a:t>
            </a:r>
            <a:br>
              <a:rPr lang="da-DK" sz="1800" dirty="0"/>
            </a:br>
            <a:r>
              <a:rPr lang="da-DK" sz="1800" dirty="0"/>
              <a:t>Og undgå storkens spidse næb</a:t>
            </a:r>
            <a:br>
              <a:rPr lang="da-DK" sz="1800" dirty="0"/>
            </a:br>
            <a:r>
              <a:rPr lang="da-DK" sz="1800" dirty="0"/>
              <a:t>Og også undgå slid og slæb</a:t>
            </a:r>
            <a:br>
              <a:rPr lang="da-DK" sz="1800" dirty="0"/>
            </a:br>
            <a:r>
              <a:rPr lang="da-DK" sz="1800" dirty="0" err="1"/>
              <a:t>Bim</a:t>
            </a:r>
            <a:r>
              <a:rPr lang="da-DK" sz="1800" dirty="0"/>
              <a:t> </a:t>
            </a:r>
            <a:r>
              <a:rPr lang="da-DK" sz="1800" dirty="0" err="1"/>
              <a:t>bam</a:t>
            </a:r>
            <a:r>
              <a:rPr lang="da-DK" sz="1800" dirty="0"/>
              <a:t> </a:t>
            </a:r>
            <a:r>
              <a:rPr lang="da-DK" sz="1800" dirty="0" err="1"/>
              <a:t>busse</a:t>
            </a:r>
            <a:r>
              <a:rPr lang="da-DK" sz="1800" dirty="0"/>
              <a:t>, jeg er en haletudse.</a:t>
            </a:r>
            <a:br>
              <a:rPr lang="da-DK" sz="1800" dirty="0"/>
            </a:br>
            <a:endParaRPr lang="da-DK" sz="1800" dirty="0"/>
          </a:p>
        </p:txBody>
      </p:sp>
      <p:sp>
        <p:nvSpPr>
          <p:cNvPr id="8" name="Tekstboks 7"/>
          <p:cNvSpPr txBox="1"/>
          <p:nvPr/>
        </p:nvSpPr>
        <p:spPr>
          <a:xfrm>
            <a:off x="611560" y="548680"/>
            <a:ext cx="446449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err="1" smtClean="0"/>
              <a:t>Bim</a:t>
            </a:r>
            <a:r>
              <a:rPr lang="da-DK" sz="2000" b="1" dirty="0" smtClean="0"/>
              <a:t> </a:t>
            </a:r>
            <a:r>
              <a:rPr lang="da-DK" sz="2000" b="1" err="1" smtClean="0"/>
              <a:t>bam</a:t>
            </a:r>
            <a:r>
              <a:rPr lang="da-DK" sz="2000" b="1" smtClean="0"/>
              <a:t> </a:t>
            </a:r>
            <a:r>
              <a:rPr lang="da-DK" sz="2000" b="1" smtClean="0"/>
              <a:t>busse</a:t>
            </a:r>
          </a:p>
          <a:p>
            <a:r>
              <a:rPr lang="da-DK" b="1" smtClean="0"/>
              <a:t> </a:t>
            </a:r>
            <a:r>
              <a:rPr lang="da-DK" sz="1600" smtClean="0"/>
              <a:t>af Jannik Hastrup, </a:t>
            </a:r>
            <a:r>
              <a:rPr lang="da-DK" sz="1600" i="1" dirty="0" smtClean="0"/>
              <a:t>Børnesang</a:t>
            </a:r>
            <a:endParaRPr lang="da-DK" sz="1600" i="1" dirty="0"/>
          </a:p>
        </p:txBody>
      </p:sp>
      <p:pic>
        <p:nvPicPr>
          <p:cNvPr id="1029" name="Picture 5" descr="http://realmenrealdads.com/wp-content/uploads/2012/03/tadpo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41126"/>
            <a:ext cx="4103468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9769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740352" y="274638"/>
            <a:ext cx="946448" cy="562074"/>
          </a:xfrm>
        </p:spPr>
        <p:txBody>
          <a:bodyPr>
            <a:normAutofit/>
          </a:bodyPr>
          <a:lstStyle/>
          <a:p>
            <a:r>
              <a:rPr lang="da-DK" sz="1800" dirty="0"/>
              <a:t>2</a:t>
            </a:r>
            <a:r>
              <a:rPr lang="da-DK" sz="1800" dirty="0" smtClean="0"/>
              <a:t> af 2 </a:t>
            </a:r>
            <a:endParaRPr lang="da-DK" sz="1800" dirty="0"/>
          </a:p>
        </p:txBody>
      </p:sp>
      <p:sp>
        <p:nvSpPr>
          <p:cNvPr id="5" name="Pladsholder til indhold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a-DK" dirty="0"/>
          </a:p>
        </p:txBody>
      </p:sp>
      <p:sp>
        <p:nvSpPr>
          <p:cNvPr id="6" name="Pladsholder til indhold 5"/>
          <p:cNvSpPr>
            <a:spLocks noGrp="1"/>
          </p:cNvSpPr>
          <p:nvPr>
            <p:ph sz="half" idx="2"/>
          </p:nvPr>
        </p:nvSpPr>
        <p:spPr>
          <a:xfrm>
            <a:off x="4648200" y="3573016"/>
            <a:ext cx="4038600" cy="30649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1800" dirty="0" err="1"/>
              <a:t>Bim</a:t>
            </a:r>
            <a:r>
              <a:rPr lang="da-DK" sz="1800" dirty="0"/>
              <a:t> </a:t>
            </a:r>
            <a:r>
              <a:rPr lang="da-DK" sz="1800" dirty="0" err="1"/>
              <a:t>bam</a:t>
            </a:r>
            <a:r>
              <a:rPr lang="da-DK" sz="1800" dirty="0"/>
              <a:t> </a:t>
            </a:r>
            <a:r>
              <a:rPr lang="da-DK" sz="1800" dirty="0" err="1"/>
              <a:t>busse</a:t>
            </a:r>
            <a:r>
              <a:rPr lang="da-DK" sz="1800" dirty="0"/>
              <a:t>, jeg er en haletudse</a:t>
            </a:r>
            <a:br>
              <a:rPr lang="da-DK" sz="1800" dirty="0"/>
            </a:br>
            <a:r>
              <a:rPr lang="da-DK" sz="1800" dirty="0"/>
              <a:t>Jeg boltrer mig i andemad</a:t>
            </a:r>
            <a:br>
              <a:rPr lang="da-DK" sz="1800" dirty="0"/>
            </a:br>
            <a:r>
              <a:rPr lang="da-DK" sz="1800" dirty="0"/>
              <a:t>Så jeg kan sagtnes være glad</a:t>
            </a:r>
            <a:br>
              <a:rPr lang="da-DK" sz="1800" dirty="0"/>
            </a:br>
            <a:r>
              <a:rPr lang="da-DK" sz="1800" dirty="0"/>
              <a:t>For selv om vandet det er vådt</a:t>
            </a:r>
            <a:br>
              <a:rPr lang="da-DK" sz="1800" dirty="0"/>
            </a:br>
            <a:r>
              <a:rPr lang="da-DK" sz="1800" dirty="0"/>
              <a:t>Så svømmer jeg dog ganske godt</a:t>
            </a:r>
            <a:br>
              <a:rPr lang="da-DK" sz="1800" dirty="0"/>
            </a:br>
            <a:r>
              <a:rPr lang="da-DK" sz="1800" dirty="0" err="1"/>
              <a:t>bim</a:t>
            </a:r>
            <a:r>
              <a:rPr lang="da-DK" sz="1800" dirty="0"/>
              <a:t> </a:t>
            </a:r>
            <a:r>
              <a:rPr lang="da-DK" sz="1800" dirty="0" err="1"/>
              <a:t>bam</a:t>
            </a:r>
            <a:r>
              <a:rPr lang="da-DK" sz="1800" dirty="0"/>
              <a:t> </a:t>
            </a:r>
            <a:r>
              <a:rPr lang="da-DK" sz="1800" dirty="0" err="1"/>
              <a:t>busse</a:t>
            </a:r>
            <a:r>
              <a:rPr lang="da-DK" sz="1800" dirty="0"/>
              <a:t>, jeg er en haletudse.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2" y="908720"/>
            <a:ext cx="4392488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624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31</Words>
  <Application>Microsoft Office PowerPoint</Application>
  <PresentationFormat>Skærmshow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</vt:i4>
      </vt:variant>
    </vt:vector>
  </HeadingPairs>
  <TitlesOfParts>
    <vt:vector size="3" baseType="lpstr">
      <vt:lpstr>Kontortema</vt:lpstr>
      <vt:lpstr>1 af 2 </vt:lpstr>
      <vt:lpstr>2 af 2 </vt:lpstr>
    </vt:vector>
  </TitlesOfParts>
  <Company>Assens Skoler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Jan Christiansen</dc:creator>
  <cp:lastModifiedBy>Alex Døj</cp:lastModifiedBy>
  <cp:revision>13</cp:revision>
  <dcterms:created xsi:type="dcterms:W3CDTF">2012-12-12T12:18:46Z</dcterms:created>
  <dcterms:modified xsi:type="dcterms:W3CDTF">2012-12-17T09:19:46Z</dcterms:modified>
</cp:coreProperties>
</file>